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4" y="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CA8D0F-111D-C27C-AE36-8E6EF84B3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FF8CB4B-D09E-5054-6D7B-D58C6FB7F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7F8B030-D464-556A-DEE6-815AB8C27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816B29-B3AF-035B-B775-774A85B64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13320B-7A0C-4514-C6A8-371D4D956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065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B06452-CBD1-5519-0005-F82EC3F14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F9A67CF-CBCA-E40E-A98A-307EF70CAB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FDF1DFB-393A-F7EB-CC99-718E3BDB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9BCD024-3F01-B994-98AA-92BF497EF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0E962A7-C9DE-EBD5-5557-54FFA6D6E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7850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9DBD038-01B3-9DD4-7A44-69502C56B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5BA0229-E9DD-638B-95B8-F0DDD72C1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7D8F648-4A90-42D5-385B-DC2E0C0D6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F7BFD3E-5E8D-CDD8-6A36-85AFA070D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AA6141-0A9D-1E49-3ABA-46998B2AE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6327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1C049A-CE79-5AA8-2D9A-F027C370D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DDD55F-C0B3-D8C7-18F2-BFB1D3DB6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B5F50CD-7F4C-9CCC-E462-82ED0C413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1A2C1EB-EF29-8A0F-B95C-A76AB6C1D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78F5A8-7DF7-B4E5-1358-9B3DDBE5A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58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108E61-969E-DDD9-FBC1-A21D03F92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5A4CBAC-61D9-73E9-3B6B-0243FCC2D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A7D9A8-9C9A-B6A6-F6D9-A2BE63550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478AFA3-8738-6A79-A962-1A4EC7BF1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13111E4-8998-E1E0-01FF-8F8C6B812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9734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89EC51-0478-CDD2-6049-F9E610847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86363F4-253C-AB1C-4665-A3500DC1C2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30AEDCF-09A7-E837-55EB-353F52AC8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FE63CD4-492E-62BF-AC0F-9F86DE1B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59FFDED-F5BA-FB3C-55A2-867214A82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E70A0CE-4BF5-5002-CF06-14502632D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6431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7DB2619-DFC9-DC7F-2150-1BE87848F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2AD1B6A-0F74-8DC0-EA26-428741E7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6583236-5404-2162-D9BD-CF1587A55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1F07BA4-EBD6-C440-FE0D-35E9EB790C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E08AB2F-7CCF-C685-521D-612B3F8D5C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F8C8B7C-565A-1B28-1E66-122CD516E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2C2DBB6-FF8C-724A-1CBE-872C477EA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3C18A64-0A8B-3556-44DD-02A89851F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3099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2AD016-9753-0DB5-A60E-C35CA0402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9C78FF7-807B-EB35-7EE7-447247800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B9C2BD4-E259-737D-367C-6ACD4CA8E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E1FA177-942C-55AB-48AD-75B021541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1949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8AB1B91-31E3-E941-7D08-8BE5C95C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1FF9807-D152-8AC1-A591-D3740EB61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9309C18-A614-CE57-6300-157C6B141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6023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6BF224-16AC-E61E-F24F-99AB68EDB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AED9F56-F396-1331-FFA2-0A8D020DF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D50DFC2-A450-D988-CEBF-744A9AEDEB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2A01C31-7B7D-7B16-D1A0-89B0FFEA7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E3F406B-86D8-F592-F616-72176ADE8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3F4DD0E-4B58-0B50-27E0-BFCEC702A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408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B17B32-878C-A37B-E0D2-8743F47F6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394082D-375E-16D6-520B-94CB2090B3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059F5DA-744D-3DB4-E330-3441E71F3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5517D8F-0A51-B325-44DC-904579969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AE38353-186C-B887-CB5B-BE84D420F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0DB9242-86F1-C640-87B7-1BA5D154E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5261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509B2A4-BF74-601F-B75A-8AE850D6D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7691CAC-E65E-A305-DD2F-04E9B3090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AAC220-2CBE-ADC5-1439-A655C8F19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E4E9D-2E49-4F24-BA27-08E3FFA39EE2}" type="datetimeFigureOut">
              <a:rPr kumimoji="1" lang="ja-JP" altLang="en-US" smtClean="0"/>
              <a:t>2023/7/27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1635F20-04E5-90B9-ED69-4475F95BAD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1832EE9-5F0E-543A-4600-018BE1ED2D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9275E-0B6F-44CB-A8F1-3612E08E10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30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FS-omori/ExContaine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hub.docker.com/search?q=&amp;type=image&amp;image_filter=officia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3C0158-0EC1-4E75-0BC1-3CF114D9AA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コンテナ（</a:t>
            </a:r>
            <a:r>
              <a:rPr kumimoji="1" lang="en-US" altLang="ja-JP" dirty="0"/>
              <a:t>Docker</a:t>
            </a:r>
            <a:r>
              <a:rPr kumimoji="1" lang="ja-JP" altLang="en-US" dirty="0"/>
              <a:t>）実演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A4E9159-1F27-D379-841E-F5E9BB7D06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1522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744E7C-3773-DF56-3B05-91346EF3D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画面録画 3">
            <a:hlinkClick r:id="" action="ppaction://media"/>
            <a:extLst>
              <a:ext uri="{FF2B5EF4-FFF2-40B4-BE49-F238E27FC236}">
                <a16:creationId xmlns:a16="http://schemas.microsoft.com/office/drawing/2014/main" id="{D924F80F-C2EB-82B3-FE58-B93366DF0E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26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EB631C-BCED-1AA7-1510-A9FCE63A6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動かしたソース</a:t>
            </a:r>
            <a:r>
              <a:rPr lang="ja-JP" altLang="en-US" dirty="0"/>
              <a:t>コード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91A987-D243-30E8-2295-3E1241B49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https://github.com/BFS-omori/ExContainer</a:t>
            </a:r>
            <a:endParaRPr kumimoji="1" lang="en-US" altLang="ja-JP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903245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DC880B-9289-D7B0-7D64-19C1FA321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コンテナとは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85B46C2-BE65-6105-89EF-3FD2B95CA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5079"/>
            <a:ext cx="10515600" cy="4731884"/>
          </a:xfrm>
        </p:spPr>
        <p:txBody>
          <a:bodyPr/>
          <a:lstStyle/>
          <a:p>
            <a:r>
              <a:rPr kumimoji="1" lang="ja-JP" altLang="en-US" dirty="0"/>
              <a:t>仮想マシンより軽量な</a:t>
            </a:r>
            <a:r>
              <a:rPr lang="ja-JP" altLang="en-US" dirty="0"/>
              <a:t>仮想化技術</a:t>
            </a:r>
            <a:endParaRPr lang="en-US" altLang="ja-JP" dirty="0"/>
          </a:p>
          <a:p>
            <a:r>
              <a:rPr kumimoji="1" lang="ja-JP" altLang="en-US" dirty="0"/>
              <a:t>カーネルは</a:t>
            </a:r>
            <a:r>
              <a:rPr kumimoji="1" lang="en-US" altLang="ja-JP" dirty="0"/>
              <a:t>OS</a:t>
            </a:r>
            <a:r>
              <a:rPr kumimoji="1" lang="ja-JP" altLang="en-US" dirty="0"/>
              <a:t>（ハイパーバイザー）と共有など</a:t>
            </a:r>
            <a:endParaRPr kumimoji="1" lang="en-US" altLang="ja-JP" dirty="0"/>
          </a:p>
          <a:p>
            <a:r>
              <a:rPr lang="en-US" altLang="ja-JP" dirty="0"/>
              <a:t>Docker</a:t>
            </a:r>
            <a:r>
              <a:rPr lang="ja-JP" altLang="en-US" dirty="0"/>
              <a:t>がデファクトスタンダード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5DBDA5F-6E02-92F5-B951-FA8C7E7CF193}"/>
              </a:ext>
            </a:extLst>
          </p:cNvPr>
          <p:cNvSpPr/>
          <p:nvPr/>
        </p:nvSpPr>
        <p:spPr>
          <a:xfrm>
            <a:off x="1379764" y="5487762"/>
            <a:ext cx="8458200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物理ハードウェア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E698E8B-1793-E283-3710-D8C1A9735B48}"/>
              </a:ext>
            </a:extLst>
          </p:cNvPr>
          <p:cNvSpPr/>
          <p:nvPr/>
        </p:nvSpPr>
        <p:spPr>
          <a:xfrm>
            <a:off x="1379764" y="4769305"/>
            <a:ext cx="8458200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OS</a:t>
            </a:r>
            <a:r>
              <a:rPr kumimoji="1" lang="ja-JP" altLang="en-US" dirty="0"/>
              <a:t>（ハイパーバイザー）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E92C7CC-4676-9234-D138-4801CC4DF096}"/>
              </a:ext>
            </a:extLst>
          </p:cNvPr>
          <p:cNvSpPr/>
          <p:nvPr/>
        </p:nvSpPr>
        <p:spPr>
          <a:xfrm>
            <a:off x="1379764" y="3682092"/>
            <a:ext cx="1420586" cy="10976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アプリ</a:t>
            </a:r>
            <a:endParaRPr kumimoji="1" lang="en-US" altLang="ja-JP" dirty="0"/>
          </a:p>
          <a:p>
            <a:pPr algn="ctr"/>
            <a:r>
              <a:rPr lang="en-US" altLang="ja-JP" dirty="0"/>
              <a:t>OS</a:t>
            </a:r>
          </a:p>
          <a:p>
            <a:pPr algn="ctr"/>
            <a:r>
              <a:rPr kumimoji="1" lang="ja-JP" altLang="en-US" dirty="0"/>
              <a:t>仮想ハード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678FA4E0-8B90-5010-3AB7-77853C9C8672}"/>
              </a:ext>
            </a:extLst>
          </p:cNvPr>
          <p:cNvSpPr/>
          <p:nvPr/>
        </p:nvSpPr>
        <p:spPr>
          <a:xfrm>
            <a:off x="2797628" y="3679371"/>
            <a:ext cx="1420586" cy="10976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アプリ</a:t>
            </a:r>
            <a:endParaRPr kumimoji="1" lang="en-US" altLang="ja-JP" dirty="0"/>
          </a:p>
          <a:p>
            <a:pPr algn="ctr"/>
            <a:r>
              <a:rPr lang="en-US" altLang="ja-JP" dirty="0"/>
              <a:t>OS</a:t>
            </a:r>
          </a:p>
          <a:p>
            <a:pPr algn="ctr"/>
            <a:r>
              <a:rPr kumimoji="1" lang="ja-JP" altLang="en-US" dirty="0"/>
              <a:t>仮想ハード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4F4F7B4-DCDC-EF90-BDFE-80C115A69C80}"/>
              </a:ext>
            </a:extLst>
          </p:cNvPr>
          <p:cNvSpPr txBox="1"/>
          <p:nvPr/>
        </p:nvSpPr>
        <p:spPr>
          <a:xfrm>
            <a:off x="1436914" y="3012621"/>
            <a:ext cx="2849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仮想マシン</a:t>
            </a:r>
            <a:endParaRPr kumimoji="1" lang="en-US" altLang="ja-JP" dirty="0"/>
          </a:p>
          <a:p>
            <a:r>
              <a:rPr kumimoji="1" lang="en-US" altLang="ja-JP" dirty="0"/>
              <a:t>VM</a:t>
            </a:r>
            <a:r>
              <a:rPr kumimoji="1" lang="ja-JP" altLang="en-US" dirty="0"/>
              <a:t>　　　　</a:t>
            </a:r>
            <a:r>
              <a:rPr kumimoji="1" lang="en-US" altLang="ja-JP" dirty="0"/>
              <a:t>VM</a:t>
            </a:r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1B1C53-2E75-14E2-5939-0B0F120EDD6B}"/>
              </a:ext>
            </a:extLst>
          </p:cNvPr>
          <p:cNvSpPr/>
          <p:nvPr/>
        </p:nvSpPr>
        <p:spPr>
          <a:xfrm>
            <a:off x="6999514" y="3692737"/>
            <a:ext cx="1420586" cy="6071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アプリ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コンテナ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8AD1A36D-A60D-325E-6FAA-DE76E4B1983D}"/>
              </a:ext>
            </a:extLst>
          </p:cNvPr>
          <p:cNvSpPr/>
          <p:nvPr/>
        </p:nvSpPr>
        <p:spPr>
          <a:xfrm>
            <a:off x="8417378" y="3686624"/>
            <a:ext cx="1420586" cy="6071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アプリ</a:t>
            </a:r>
            <a:endParaRPr kumimoji="1" lang="en-US" altLang="ja-JP" dirty="0"/>
          </a:p>
          <a:p>
            <a:pPr algn="ctr"/>
            <a:r>
              <a:rPr lang="ja-JP" altLang="en-US" dirty="0"/>
              <a:t>コンテナ</a:t>
            </a:r>
            <a:endParaRPr kumimoji="1" lang="ja-JP" altLang="en-US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4E3D247-4B18-2CE9-002D-92DB23132035}"/>
              </a:ext>
            </a:extLst>
          </p:cNvPr>
          <p:cNvSpPr/>
          <p:nvPr/>
        </p:nvSpPr>
        <p:spPr>
          <a:xfrm>
            <a:off x="5312230" y="4272419"/>
            <a:ext cx="4525734" cy="4927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ハイパーバイザー（</a:t>
            </a:r>
            <a:r>
              <a:rPr kumimoji="1" lang="en-US" altLang="ja-JP" dirty="0"/>
              <a:t>Docker</a:t>
            </a:r>
            <a:r>
              <a:rPr kumimoji="1" lang="ja-JP" altLang="en-US" dirty="0"/>
              <a:t>）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C7FBEEA-B994-0A2D-BED3-AE4C7B9DCE0B}"/>
              </a:ext>
            </a:extLst>
          </p:cNvPr>
          <p:cNvSpPr txBox="1"/>
          <p:nvPr/>
        </p:nvSpPr>
        <p:spPr>
          <a:xfrm>
            <a:off x="6999514" y="3033040"/>
            <a:ext cx="2849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コンテナ</a:t>
            </a:r>
            <a:endParaRPr kumimoji="1" lang="en-US" altLang="ja-JP" dirty="0"/>
          </a:p>
          <a:p>
            <a:r>
              <a:rPr kumimoji="1" lang="en-US" altLang="ja-JP" dirty="0"/>
              <a:t>Process</a:t>
            </a:r>
            <a:r>
              <a:rPr kumimoji="1" lang="ja-JP" altLang="en-US" dirty="0"/>
              <a:t>　　</a:t>
            </a:r>
            <a:r>
              <a:rPr kumimoji="1" lang="en-US" altLang="ja-JP" dirty="0"/>
              <a:t>Process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3262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94235E-3E27-6201-A338-DD80880C5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コンテナイメージとコンテナ実行環境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6F0030-34C1-9383-F29D-88CDB69B1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929"/>
            <a:ext cx="10515600" cy="4690034"/>
          </a:xfrm>
        </p:spPr>
        <p:txBody>
          <a:bodyPr/>
          <a:lstStyle/>
          <a:p>
            <a:r>
              <a:rPr kumimoji="1" lang="ja-JP" altLang="en-US" dirty="0"/>
              <a:t>コンテナイメージを作成する（</a:t>
            </a:r>
            <a:r>
              <a:rPr kumimoji="1" lang="en-US" altLang="ja-JP" dirty="0"/>
              <a:t>Dockerfile</a:t>
            </a:r>
            <a:r>
              <a:rPr kumimoji="1" lang="ja-JP" altLang="en-US" dirty="0"/>
              <a:t>で</a:t>
            </a:r>
            <a:r>
              <a:rPr kumimoji="1" lang="en-US" altLang="ja-JP" dirty="0"/>
              <a:t>docker build</a:t>
            </a:r>
            <a:r>
              <a:rPr kumimoji="1" lang="ja-JP" altLang="en-US" dirty="0"/>
              <a:t>等）</a:t>
            </a:r>
            <a:endParaRPr kumimoji="1" lang="en-US" altLang="ja-JP" dirty="0"/>
          </a:p>
          <a:p>
            <a:r>
              <a:rPr lang="ja-JP" altLang="en-US" dirty="0"/>
              <a:t>イメージを各環境に配布して、コンテナを立ち上げて実行</a:t>
            </a:r>
            <a:endParaRPr lang="en-US" altLang="ja-JP" dirty="0"/>
          </a:p>
          <a:p>
            <a:r>
              <a:rPr kumimoji="1" lang="ja-JP" altLang="en-US" dirty="0"/>
              <a:t>イメージはイメージレジストリに登録など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DAB022E-A916-7827-1FE4-775EBB23F846}"/>
              </a:ext>
            </a:extLst>
          </p:cNvPr>
          <p:cNvSpPr/>
          <p:nvPr/>
        </p:nvSpPr>
        <p:spPr>
          <a:xfrm>
            <a:off x="838200" y="5817735"/>
            <a:ext cx="2631621" cy="4941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Windows10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F53FA27-68DE-2895-820A-46372CC594A0}"/>
              </a:ext>
            </a:extLst>
          </p:cNvPr>
          <p:cNvSpPr/>
          <p:nvPr/>
        </p:nvSpPr>
        <p:spPr>
          <a:xfrm>
            <a:off x="838198" y="4269792"/>
            <a:ext cx="1420586" cy="6071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コンテナ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4F18736-AB72-F0EA-EAAC-B35DDB506A39}"/>
              </a:ext>
            </a:extLst>
          </p:cNvPr>
          <p:cNvSpPr/>
          <p:nvPr/>
        </p:nvSpPr>
        <p:spPr>
          <a:xfrm>
            <a:off x="4125686" y="5347045"/>
            <a:ext cx="3573236" cy="4927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ハイパーバイザー（</a:t>
            </a:r>
            <a:r>
              <a:rPr kumimoji="1" lang="en-US" altLang="ja-JP" dirty="0"/>
              <a:t>Docker</a:t>
            </a:r>
            <a:r>
              <a:rPr kumimoji="1" lang="ja-JP" altLang="en-US" dirty="0"/>
              <a:t>）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33370E13-F9BC-1D75-BECC-C09345FC8D96}"/>
              </a:ext>
            </a:extLst>
          </p:cNvPr>
          <p:cNvSpPr/>
          <p:nvPr/>
        </p:nvSpPr>
        <p:spPr>
          <a:xfrm>
            <a:off x="838200" y="5328096"/>
            <a:ext cx="2631621" cy="4941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WSL</a:t>
            </a:r>
            <a:endParaRPr kumimoji="1" lang="ja-JP" altLang="en-US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CAB53D7-64B4-D205-27AF-575B7968D953}"/>
              </a:ext>
            </a:extLst>
          </p:cNvPr>
          <p:cNvSpPr/>
          <p:nvPr/>
        </p:nvSpPr>
        <p:spPr>
          <a:xfrm>
            <a:off x="838199" y="4876906"/>
            <a:ext cx="2631621" cy="4941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Docker Desktop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51673A4-CEF7-54C4-D373-0CCBF99B6AD5}"/>
              </a:ext>
            </a:extLst>
          </p:cNvPr>
          <p:cNvSpPr txBox="1"/>
          <p:nvPr/>
        </p:nvSpPr>
        <p:spPr>
          <a:xfrm>
            <a:off x="838198" y="3555992"/>
            <a:ext cx="1668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ローカル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5744CD1-CB10-6104-9D96-C018EFA130D8}"/>
              </a:ext>
            </a:extLst>
          </p:cNvPr>
          <p:cNvSpPr txBox="1"/>
          <p:nvPr/>
        </p:nvSpPr>
        <p:spPr>
          <a:xfrm>
            <a:off x="4125686" y="3555992"/>
            <a:ext cx="1668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オンプレ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0411EF8-D25D-1D8F-A2AE-F3B16D29790E}"/>
              </a:ext>
            </a:extLst>
          </p:cNvPr>
          <p:cNvSpPr txBox="1"/>
          <p:nvPr/>
        </p:nvSpPr>
        <p:spPr>
          <a:xfrm>
            <a:off x="7968343" y="3555992"/>
            <a:ext cx="1668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クラウド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8E98823-07CE-FF91-3AE0-7BABB5206F4F}"/>
              </a:ext>
            </a:extLst>
          </p:cNvPr>
          <p:cNvSpPr/>
          <p:nvPr/>
        </p:nvSpPr>
        <p:spPr>
          <a:xfrm>
            <a:off x="4125686" y="5822717"/>
            <a:ext cx="3573236" cy="4941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OS</a:t>
            </a:r>
            <a:r>
              <a:rPr kumimoji="1" lang="ja-JP" altLang="en-US" dirty="0"/>
              <a:t>（ハイパーバイザー）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2F8A3C52-0EC4-A555-4814-5EAFC5334504}"/>
              </a:ext>
            </a:extLst>
          </p:cNvPr>
          <p:cNvSpPr/>
          <p:nvPr/>
        </p:nvSpPr>
        <p:spPr>
          <a:xfrm>
            <a:off x="4125686" y="4744670"/>
            <a:ext cx="1420586" cy="6071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コンテナ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B288EDD7-D834-EB91-C510-5742E69C074F}"/>
              </a:ext>
            </a:extLst>
          </p:cNvPr>
          <p:cNvSpPr/>
          <p:nvPr/>
        </p:nvSpPr>
        <p:spPr>
          <a:xfrm>
            <a:off x="7968343" y="5308932"/>
            <a:ext cx="3573236" cy="4927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AWS </a:t>
            </a:r>
            <a:r>
              <a:rPr lang="en-US" altLang="ja-JP" dirty="0" err="1"/>
              <a:t>Fargate</a:t>
            </a:r>
            <a:endParaRPr kumimoji="1" lang="ja-JP" altLang="en-US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B313C61-C111-FAE6-89C0-8D5179095559}"/>
              </a:ext>
            </a:extLst>
          </p:cNvPr>
          <p:cNvSpPr/>
          <p:nvPr/>
        </p:nvSpPr>
        <p:spPr>
          <a:xfrm>
            <a:off x="7968343" y="4706557"/>
            <a:ext cx="1420586" cy="6071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コンテナ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179FD921-63AA-ED6E-4CFC-EFB190B70BD9}"/>
              </a:ext>
            </a:extLst>
          </p:cNvPr>
          <p:cNvSpPr/>
          <p:nvPr/>
        </p:nvSpPr>
        <p:spPr>
          <a:xfrm>
            <a:off x="7968343" y="5801727"/>
            <a:ext cx="3573236" cy="4941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AWS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44064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E3C7C4-DC54-7B4A-A721-2D0588CC1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Dockerfile</a:t>
            </a:r>
            <a:r>
              <a:rPr kumimoji="1" lang="ja-JP" altLang="en-US" dirty="0"/>
              <a:t>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36182C-27CA-8747-36B6-5F21F42D6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ベースイメージ（</a:t>
            </a:r>
            <a:r>
              <a:rPr kumimoji="1" lang="en-US" altLang="ja-JP" dirty="0"/>
              <a:t>alpine</a:t>
            </a:r>
            <a:r>
              <a:rPr kumimoji="1" lang="ja-JP" altLang="en-US" dirty="0"/>
              <a:t>、</a:t>
            </a:r>
            <a:r>
              <a:rPr kumimoji="1" lang="en-US" altLang="ja-JP" dirty="0"/>
              <a:t>nginx</a:t>
            </a:r>
            <a:r>
              <a:rPr kumimoji="1" lang="ja-JP" altLang="en-US" dirty="0"/>
              <a:t>、</a:t>
            </a:r>
            <a:r>
              <a:rPr kumimoji="1" lang="en-US" altLang="ja-JP" dirty="0" err="1"/>
              <a:t>php</a:t>
            </a:r>
            <a:r>
              <a:rPr kumimoji="1" lang="ja-JP" altLang="en-US" dirty="0"/>
              <a:t>など）を選ぶ</a:t>
            </a:r>
          </a:p>
          <a:p>
            <a:r>
              <a:rPr kumimoji="1" lang="en-US" altLang="ja-JP" dirty="0">
                <a:hlinkClick r:id="rId2"/>
              </a:rPr>
              <a:t>https://hub.docker.com/search?q=&amp;type=image&amp;image_filter=official</a:t>
            </a:r>
            <a:endParaRPr kumimoji="1" lang="en-US" altLang="ja-JP" dirty="0"/>
          </a:p>
          <a:p>
            <a:r>
              <a:rPr kumimoji="1" lang="en-US" altLang="ja-JP" dirty="0"/>
              <a:t>Dockerfile</a:t>
            </a:r>
            <a:r>
              <a:rPr kumimoji="1" lang="ja-JP" altLang="en-US" dirty="0"/>
              <a:t>＝コンテナの設計書</a:t>
            </a:r>
          </a:p>
          <a:p>
            <a:r>
              <a:rPr kumimoji="1" lang="en-US" altLang="ja-JP" dirty="0"/>
              <a:t>Dockerfile</a:t>
            </a:r>
            <a:r>
              <a:rPr kumimoji="1" lang="ja-JP" altLang="en-US" dirty="0"/>
              <a:t>内でファイルの配置などを行う</a:t>
            </a:r>
          </a:p>
        </p:txBody>
      </p:sp>
    </p:spTree>
    <p:extLst>
      <p:ext uri="{BB962C8B-B14F-4D97-AF65-F5344CB8AC3E}">
        <p14:creationId xmlns:p14="http://schemas.microsoft.com/office/powerpoint/2010/main" val="3553277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09FAB5-929C-0EA9-E236-43E51D883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Dockerfile</a:t>
            </a:r>
            <a:r>
              <a:rPr lang="ja-JP" altLang="en-US" dirty="0"/>
              <a:t>例</a:t>
            </a:r>
            <a:r>
              <a:rPr lang="en-US" altLang="ja-JP" dirty="0"/>
              <a:t>1</a:t>
            </a:r>
            <a:r>
              <a:rPr lang="ja-JP" altLang="en-US" dirty="0"/>
              <a:t>（バッチ）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A67F4C5-9225-5935-173E-1D522B3EB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87446"/>
          </a:xfrm>
        </p:spPr>
        <p:txBody>
          <a:bodyPr/>
          <a:lstStyle/>
          <a:p>
            <a:r>
              <a:rPr lang="ja-JP" altLang="en-US" dirty="0"/>
              <a:t>ベースイメージに</a:t>
            </a:r>
            <a:r>
              <a:rPr kumimoji="1" lang="en-US" altLang="ja-JP" dirty="0"/>
              <a:t>busybox</a:t>
            </a:r>
            <a:r>
              <a:rPr lang="ja-JP" altLang="en-US" dirty="0"/>
              <a:t>（組み込み</a:t>
            </a:r>
            <a:r>
              <a:rPr lang="en-US" altLang="ja-JP" dirty="0"/>
              <a:t>Linux</a:t>
            </a:r>
            <a:r>
              <a:rPr lang="ja-JP" altLang="en-US" dirty="0"/>
              <a:t>用）を指定</a:t>
            </a:r>
            <a:endParaRPr lang="en-US" altLang="ja-JP" dirty="0"/>
          </a:p>
          <a:p>
            <a:r>
              <a:rPr kumimoji="1" lang="en-US" altLang="ja-JP" dirty="0"/>
              <a:t>COPY</a:t>
            </a:r>
            <a:r>
              <a:rPr kumimoji="1" lang="ja-JP" altLang="en-US" dirty="0"/>
              <a:t>でファイルをコンテナ上にコピー</a:t>
            </a:r>
            <a:endParaRPr kumimoji="1" lang="en-US" altLang="ja-JP" dirty="0"/>
          </a:p>
          <a:p>
            <a:r>
              <a:rPr kumimoji="1" lang="en-US" altLang="ja-JP" dirty="0"/>
              <a:t>CMD</a:t>
            </a:r>
            <a:r>
              <a:rPr kumimoji="1" lang="ja-JP" altLang="en-US" dirty="0"/>
              <a:t>でコマンド実行</a:t>
            </a:r>
            <a:endParaRPr kumimoji="1" lang="en-US" altLang="ja-JP" dirty="0"/>
          </a:p>
          <a:p>
            <a:r>
              <a:rPr lang="en-US" altLang="ja-JP" dirty="0"/>
              <a:t>Go</a:t>
            </a:r>
            <a:r>
              <a:rPr lang="ja-JP" altLang="en-US" dirty="0"/>
              <a:t>のアプリ（バッチ）は</a:t>
            </a:r>
            <a:r>
              <a:rPr lang="en-US" altLang="ja-JP" dirty="0"/>
              <a:t>[job start]</a:t>
            </a:r>
            <a:r>
              <a:rPr lang="ja-JP" altLang="en-US" dirty="0"/>
              <a:t>と</a:t>
            </a:r>
            <a:r>
              <a:rPr lang="en-US" altLang="ja-JP" dirty="0"/>
              <a:t>log</a:t>
            </a:r>
            <a:r>
              <a:rPr lang="ja-JP" altLang="en-US" dirty="0"/>
              <a:t>を書くだけ</a:t>
            </a:r>
            <a:endParaRPr lang="en-US" altLang="ja-JP" dirty="0"/>
          </a:p>
          <a:p>
            <a:r>
              <a:rPr kumimoji="1" lang="en-US" altLang="ja-JP" dirty="0"/>
              <a:t>cron</a:t>
            </a:r>
            <a:r>
              <a:rPr kumimoji="1" lang="ja-JP" altLang="en-US" dirty="0"/>
              <a:t>は</a:t>
            </a:r>
            <a:r>
              <a:rPr kumimoji="1" lang="en-US" altLang="ja-JP" dirty="0"/>
              <a:t>1</a:t>
            </a:r>
            <a:r>
              <a:rPr kumimoji="1" lang="ja-JP" altLang="en-US" dirty="0"/>
              <a:t>分に</a:t>
            </a:r>
            <a:r>
              <a:rPr kumimoji="1" lang="en-US" altLang="ja-JP" dirty="0"/>
              <a:t>1</a:t>
            </a:r>
            <a:r>
              <a:rPr kumimoji="1" lang="ja-JP" altLang="en-US" dirty="0"/>
              <a:t>回アプリ（バッチ）を実行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9B37350-A894-DE3B-2E94-B1C6FA52B85E}"/>
              </a:ext>
            </a:extLst>
          </p:cNvPr>
          <p:cNvSpPr txBox="1"/>
          <p:nvPr/>
        </p:nvSpPr>
        <p:spPr>
          <a:xfrm>
            <a:off x="996042" y="4379351"/>
            <a:ext cx="7592787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ja-JP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busybox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ja-JP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アプリ（バッチ）</a:t>
            </a:r>
            <a:endParaRPr lang="ja-JP" alt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COPY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bin/go1/main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/app/main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CRON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COPY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build/go1/test.crontab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/var/spool/cron/crontabs/root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ja-JP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コンテナ起動時に実行するコマンド</a:t>
            </a:r>
            <a:endParaRPr lang="ja-JP" alt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CMD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crond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-f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801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4FBE3D-264A-0321-FB2D-078056B8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Dockerfile</a:t>
            </a:r>
            <a:r>
              <a:rPr kumimoji="1" lang="ja-JP" altLang="en-US" dirty="0"/>
              <a:t>例</a:t>
            </a:r>
            <a:r>
              <a:rPr kumimoji="1" lang="en-US" altLang="ja-JP" dirty="0"/>
              <a:t>1</a:t>
            </a:r>
            <a:r>
              <a:rPr kumimoji="1" lang="ja-JP" altLang="en-US" dirty="0"/>
              <a:t>（バッチ）実行</a:t>
            </a:r>
          </a:p>
        </p:txBody>
      </p:sp>
      <p:pic>
        <p:nvPicPr>
          <p:cNvPr id="13" name="画面録画 12">
            <a:hlinkClick r:id="" action="ppaction://media"/>
            <a:extLst>
              <a:ext uri="{FF2B5EF4-FFF2-40B4-BE49-F238E27FC236}">
                <a16:creationId xmlns:a16="http://schemas.microsoft.com/office/drawing/2014/main" id="{8D4FDA71-B7D0-D514-6399-DDBF1431EF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80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5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429F0-B22E-DA64-D3B8-CA41927E7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Dockerfile</a:t>
            </a:r>
            <a:r>
              <a:rPr lang="ja-JP" altLang="en-US" dirty="0"/>
              <a:t>例</a:t>
            </a:r>
            <a:r>
              <a:rPr lang="en-US" altLang="ja-JP" dirty="0"/>
              <a:t>2</a:t>
            </a:r>
            <a:r>
              <a:rPr lang="ja-JP" altLang="en-US" dirty="0"/>
              <a:t>（</a:t>
            </a:r>
            <a:r>
              <a:rPr lang="en-US" altLang="ja-JP" dirty="0"/>
              <a:t>API</a:t>
            </a:r>
            <a:r>
              <a:rPr lang="ja-JP" altLang="en-US" dirty="0"/>
              <a:t>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820E1DB-974A-92C8-FCB3-38B63DD53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TZ</a:t>
            </a:r>
            <a:r>
              <a:rPr kumimoji="1" lang="ja-JP" altLang="en-US" dirty="0"/>
              <a:t>設定</a:t>
            </a:r>
            <a:endParaRPr kumimoji="1" lang="en-US" altLang="ja-JP" dirty="0"/>
          </a:p>
          <a:p>
            <a:r>
              <a:rPr kumimoji="1" lang="en-US" altLang="ja-JP" dirty="0"/>
              <a:t>ENTRYPOINT</a:t>
            </a:r>
            <a:r>
              <a:rPr kumimoji="1" lang="ja-JP" altLang="en-US" dirty="0"/>
              <a:t>でコンテナ起動時のプロセスを指定（</a:t>
            </a:r>
            <a:r>
              <a:rPr lang="en-US" altLang="ja-JP" dirty="0"/>
              <a:t>httpd</a:t>
            </a:r>
            <a:r>
              <a:rPr lang="ja-JP" altLang="en-US" dirty="0"/>
              <a:t>）</a:t>
            </a:r>
            <a:endParaRPr lang="en-US" altLang="ja-JP" dirty="0"/>
          </a:p>
          <a:p>
            <a:r>
              <a:rPr lang="en-US" altLang="ja-JP" dirty="0"/>
              <a:t>Go</a:t>
            </a:r>
            <a:r>
              <a:rPr lang="ja-JP" altLang="en-US" dirty="0"/>
              <a:t>のアプリ（</a:t>
            </a:r>
            <a:r>
              <a:rPr lang="en-US" altLang="ja-JP" dirty="0"/>
              <a:t>API</a:t>
            </a:r>
            <a:r>
              <a:rPr lang="ja-JP" altLang="en-US" dirty="0"/>
              <a:t>）は</a:t>
            </a:r>
            <a:r>
              <a:rPr lang="en-US" altLang="ja-JP" dirty="0"/>
              <a:t>JSON</a:t>
            </a:r>
            <a:r>
              <a:rPr lang="ja-JP" altLang="en-US" dirty="0"/>
              <a:t>を受け取って返す</a:t>
            </a: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00E975C-A531-C7B4-E664-A6EDC8272BEF}"/>
              </a:ext>
            </a:extLst>
          </p:cNvPr>
          <p:cNvSpPr txBox="1"/>
          <p:nvPr/>
        </p:nvSpPr>
        <p:spPr>
          <a:xfrm>
            <a:off x="963385" y="3555546"/>
            <a:ext cx="7592787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ja-JP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ubuntu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ja-JP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COPY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bin/go2/httpd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/app/httpd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ENV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TZ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Asia/Tokyo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RUN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tzdata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ja-JP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ENTRYPOINT</a:t>
            </a:r>
            <a:r>
              <a:rPr lang="en-US" altLang="ja-JP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ja-JP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"/app/httpd"</a:t>
            </a:r>
            <a:r>
              <a:rPr lang="en-US" altLang="ja-JP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altLang="ja-JP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683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FF539D-B07F-E2A1-D801-15223CFD3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7" name="画面録画 6">
            <a:hlinkClick r:id="" action="ppaction://media"/>
            <a:extLst>
              <a:ext uri="{FF2B5EF4-FFF2-40B4-BE49-F238E27FC236}">
                <a16:creationId xmlns:a16="http://schemas.microsoft.com/office/drawing/2014/main" id="{EEF1859E-3532-43FE-6D2F-7A7F69ED47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961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A7304E-A592-6FD8-4B47-ABB22521F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docker-</a:t>
            </a:r>
            <a:r>
              <a:rPr kumimoji="1" lang="en-US" altLang="ja-JP" dirty="0" err="1"/>
              <a:t>compose.yml</a:t>
            </a:r>
            <a:r>
              <a:rPr kumimoji="1" lang="ja-JP" altLang="en-US" dirty="0"/>
              <a:t>での実行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9684399-8FD7-55A2-428A-9243C3609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コンテナの実行や停止を行う設定ファイル</a:t>
            </a:r>
            <a:endParaRPr lang="en-US" altLang="ja-JP" dirty="0"/>
          </a:p>
          <a:p>
            <a:r>
              <a:rPr kumimoji="1" lang="ja-JP" altLang="en-US" dirty="0"/>
              <a:t>環境によって変える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AD6C4AE-A848-5F76-F4B1-F4D859777FAE}"/>
              </a:ext>
            </a:extLst>
          </p:cNvPr>
          <p:cNvSpPr txBox="1"/>
          <p:nvPr/>
        </p:nvSpPr>
        <p:spPr>
          <a:xfrm>
            <a:off x="4800600" y="2666546"/>
            <a:ext cx="6955971" cy="39703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ja-JP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'3.8'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services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exc1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ja-JP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../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ja-JP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dockerfile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ja-JP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build/go1/Dockerfile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ja-JP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'exc_go1'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container_name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ja-JP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'exc1’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ja-JP" alt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略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exc3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ja-JP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'exc_go2'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container_name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ja-JP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'exc3'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command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ja-JP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/app/httpd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ports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- </a:t>
            </a:r>
            <a:r>
              <a:rPr lang="en-US" altLang="ja-JP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'18010:8080'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environment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ja-JP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HTTPD_PORT</a:t>
            </a:r>
            <a:r>
              <a:rPr lang="en-US" altLang="ja-JP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ja-JP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8080</a:t>
            </a:r>
            <a:endParaRPr lang="en-US" altLang="ja-JP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403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446</Words>
  <Application>Microsoft Office PowerPoint</Application>
  <PresentationFormat>ワイド画面</PresentationFormat>
  <Paragraphs>89</Paragraphs>
  <Slides>11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游ゴシック</vt:lpstr>
      <vt:lpstr>游ゴシック Light</vt:lpstr>
      <vt:lpstr>Arial</vt:lpstr>
      <vt:lpstr>Consolas</vt:lpstr>
      <vt:lpstr>Office テーマ</vt:lpstr>
      <vt:lpstr>コンテナ（Docker）実演</vt:lpstr>
      <vt:lpstr>コンテナとは</vt:lpstr>
      <vt:lpstr>コンテナイメージとコンテナ実行環境</vt:lpstr>
      <vt:lpstr>Dockerfileについて</vt:lpstr>
      <vt:lpstr>Dockerfile例1（バッチ）</vt:lpstr>
      <vt:lpstr>Dockerfile例1（バッチ）実行</vt:lpstr>
      <vt:lpstr>Dockerfile例2（API）</vt:lpstr>
      <vt:lpstr>PowerPoint プレゼンテーション</vt:lpstr>
      <vt:lpstr>docker-compose.ymlでの実行</vt:lpstr>
      <vt:lpstr>PowerPoint プレゼンテーション</vt:lpstr>
      <vt:lpstr>動かしたソースコード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omori yosuke</dc:creator>
  <cp:lastModifiedBy>omori yosuke</cp:lastModifiedBy>
  <cp:revision>22</cp:revision>
  <dcterms:created xsi:type="dcterms:W3CDTF">2023-07-27T06:24:04Z</dcterms:created>
  <dcterms:modified xsi:type="dcterms:W3CDTF">2023-07-27T09:23:33Z</dcterms:modified>
</cp:coreProperties>
</file>

<file path=docProps/thumbnail.jpeg>
</file>